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099" autoAdjust="0"/>
  </p:normalViewPr>
  <p:slideViewPr>
    <p:cSldViewPr showGuides="1">
      <p:cViewPr varScale="1">
        <p:scale>
          <a:sx n="66" d="100"/>
          <a:sy n="66" d="100"/>
        </p:scale>
        <p:origin x="3378" y="2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793C2-3A70-4658-AF94-6C42C56CA62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A6D1-FC17-48D9-9A54-59807A80CB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8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6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9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05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53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9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67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2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32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24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32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36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C94BA-E5AC-45FD-86C7-127E365E283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55E82-CD54-498F-93AA-0B085643C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9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87" y="3441004"/>
            <a:ext cx="4810980" cy="243302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95300" y="1568624"/>
            <a:ext cx="585343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9270" y="8697416"/>
            <a:ext cx="583946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890194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EVOLUCIÓN DE LA TORTUGA GIGANTE DE GALÁPAGOS</a:t>
            </a:r>
          </a:p>
          <a:p>
            <a:pPr algn="ctr"/>
            <a:r>
              <a:rPr lang="en-GB" sz="1600" dirty="0"/>
              <a:t>Lista de </a:t>
            </a:r>
            <a:r>
              <a:rPr lang="en-GB" sz="1600" dirty="0" err="1"/>
              <a:t>recursos</a:t>
            </a:r>
            <a:endParaRPr lang="en-GB" sz="1600" dirty="0"/>
          </a:p>
          <a:p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" y="2108516"/>
            <a:ext cx="58534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Plan de </a:t>
            </a:r>
            <a:r>
              <a:rPr lang="en-GB" sz="1400" dirty="0" err="1"/>
              <a:t>actividad</a:t>
            </a:r>
            <a:r>
              <a:rPr lang="en-GB" sz="1400" dirty="0"/>
              <a:t> y </a:t>
            </a:r>
            <a:r>
              <a:rPr lang="en-GB" sz="1400" dirty="0" err="1"/>
              <a:t>guía</a:t>
            </a: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Ficha</a:t>
            </a:r>
            <a:r>
              <a:rPr lang="en-GB" sz="1400" dirty="0"/>
              <a:t> </a:t>
            </a:r>
            <a:r>
              <a:rPr lang="en-GB" sz="1400" dirty="0" err="1"/>
              <a:t>informativa</a:t>
            </a:r>
            <a:r>
              <a:rPr lang="en-GB" sz="1400" dirty="0"/>
              <a:t> </a:t>
            </a:r>
            <a:r>
              <a:rPr lang="en-GB" sz="1400" dirty="0" err="1"/>
              <a:t>sobre</a:t>
            </a:r>
            <a:r>
              <a:rPr lang="en-GB" sz="1400" dirty="0"/>
              <a:t> la </a:t>
            </a:r>
            <a:r>
              <a:rPr lang="en-GB" sz="1400" dirty="0" err="1"/>
              <a:t>tortuga</a:t>
            </a: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Mapa</a:t>
            </a:r>
            <a:r>
              <a:rPr lang="en-GB" sz="1400" dirty="0"/>
              <a:t> de las </a:t>
            </a:r>
            <a:r>
              <a:rPr lang="en-GB" sz="1400" dirty="0" err="1"/>
              <a:t>islas</a:t>
            </a:r>
            <a:r>
              <a:rPr lang="en-GB" sz="14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Tarjeta</a:t>
            </a:r>
            <a:r>
              <a:rPr lang="en-GB" sz="1400" dirty="0"/>
              <a:t> para </a:t>
            </a:r>
            <a:r>
              <a:rPr lang="en-GB" sz="1400" dirty="0" err="1"/>
              <a:t>hacer</a:t>
            </a:r>
            <a:r>
              <a:rPr lang="en-GB" sz="1400" dirty="0"/>
              <a:t> un protector de </a:t>
            </a:r>
            <a:r>
              <a:rPr lang="en-GB" sz="1400" dirty="0" err="1"/>
              <a:t>cuello</a:t>
            </a: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Rama o algo similar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Explicación</a:t>
            </a:r>
            <a:r>
              <a:rPr lang="en-GB" sz="1400" dirty="0"/>
              <a:t> para </a:t>
            </a:r>
            <a:r>
              <a:rPr lang="en-GB" sz="1400" dirty="0" err="1"/>
              <a:t>profesores</a:t>
            </a:r>
            <a:r>
              <a:rPr lang="en-GB" sz="1400" dirty="0"/>
              <a:t> de la </a:t>
            </a:r>
            <a:r>
              <a:rPr lang="en-GB" sz="1400" dirty="0" err="1"/>
              <a:t>actividad</a:t>
            </a:r>
            <a:r>
              <a:rPr lang="en-GB" sz="1400" dirty="0"/>
              <a:t> Tortuga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Explicación</a:t>
            </a:r>
            <a:r>
              <a:rPr lang="en-GB" sz="1400" dirty="0"/>
              <a:t> para </a:t>
            </a:r>
            <a:r>
              <a:rPr lang="en-GB" sz="1400" dirty="0" err="1"/>
              <a:t>estudiantes</a:t>
            </a:r>
            <a:r>
              <a:rPr lang="en-GB" sz="1400" dirty="0"/>
              <a:t> de la </a:t>
            </a:r>
            <a:r>
              <a:rPr lang="en-GB" sz="1400" dirty="0" err="1"/>
              <a:t>actividad</a:t>
            </a:r>
            <a:r>
              <a:rPr lang="en-GB" sz="1400" dirty="0"/>
              <a:t> “Tortuga”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Hojas</a:t>
            </a:r>
            <a:r>
              <a:rPr lang="en-GB" sz="1400" dirty="0"/>
              <a:t> con </a:t>
            </a:r>
            <a:r>
              <a:rPr lang="en-GB" sz="1400" dirty="0" err="1"/>
              <a:t>fotos</a:t>
            </a:r>
            <a:r>
              <a:rPr lang="en-GB" sz="1400" dirty="0"/>
              <a:t> de los </a:t>
            </a:r>
            <a:r>
              <a:rPr lang="en-GB" sz="1400" dirty="0" err="1"/>
              <a:t>hábitats</a:t>
            </a:r>
            <a:r>
              <a:rPr lang="en-GB" sz="1400" dirty="0"/>
              <a:t> de las </a:t>
            </a:r>
            <a:r>
              <a:rPr lang="en-GB" sz="1400" dirty="0" err="1"/>
              <a:t>islas</a:t>
            </a: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Plastilina</a:t>
            </a:r>
            <a:r>
              <a:rPr lang="en-GB" sz="1400" dirty="0"/>
              <a:t> o algo similar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Explicación</a:t>
            </a:r>
            <a:r>
              <a:rPr lang="en-GB" sz="1400" dirty="0"/>
              <a:t> de la </a:t>
            </a:r>
            <a:r>
              <a:rPr lang="en-GB" sz="1400" dirty="0" err="1"/>
              <a:t>actividad</a:t>
            </a:r>
            <a:r>
              <a:rPr lang="en-GB" sz="1400" dirty="0"/>
              <a:t> “</a:t>
            </a:r>
            <a:r>
              <a:rPr lang="en-GB" sz="1400" dirty="0" err="1"/>
              <a:t>Evolución</a:t>
            </a:r>
            <a:r>
              <a:rPr lang="en-GB" sz="1400" dirty="0"/>
              <a:t>” con </a:t>
            </a:r>
            <a:r>
              <a:rPr lang="en-GB" sz="1400" dirty="0" err="1"/>
              <a:t>cubos</a:t>
            </a: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 err="1"/>
              <a:t>Patrones</a:t>
            </a:r>
            <a:r>
              <a:rPr lang="en-GB" sz="1400" dirty="0"/>
              <a:t> de </a:t>
            </a:r>
            <a:r>
              <a:rPr lang="en-GB" sz="1400" dirty="0" err="1"/>
              <a:t>cubos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las </a:t>
            </a:r>
            <a:r>
              <a:rPr lang="en-GB" sz="1400" dirty="0" err="1"/>
              <a:t>tarjetas</a:t>
            </a: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1200" dirty="0"/>
          </a:p>
        </p:txBody>
      </p:sp>
      <p:pic>
        <p:nvPicPr>
          <p:cNvPr id="1026" name="Picture 2" descr="Logo&#10;&#10;Description automatically generated">
            <a:extLst>
              <a:ext uri="{FF2B5EF4-FFF2-40B4-BE49-F238E27FC236}">
                <a16:creationId xmlns:a16="http://schemas.microsoft.com/office/drawing/2014/main" id="{CFD696E7-C8C9-5543-A261-DE6E5825A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7" y="171988"/>
            <a:ext cx="1597213" cy="48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15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C43006FE5EC34BB67A2A27238FEAB3" ma:contentTypeVersion="22" ma:contentTypeDescription="Create a new document." ma:contentTypeScope="" ma:versionID="97462015018837f78e4dc6d1ac026766">
  <xsd:schema xmlns:xsd="http://www.w3.org/2001/XMLSchema" xmlns:xs="http://www.w3.org/2001/XMLSchema" xmlns:p="http://schemas.microsoft.com/office/2006/metadata/properties" xmlns:ns1="http://schemas.microsoft.com/sharepoint/v3" xmlns:ns2="2f547e1b-5db2-4d08-844e-5dc74929232d" xmlns:ns3="b0635048-2a7a-41fb-abce-ab857da15884" targetNamespace="http://schemas.microsoft.com/office/2006/metadata/properties" ma:root="true" ma:fieldsID="1a48ddc689e60c343dd55225425695fc" ns1:_="" ns2:_="" ns3:_="">
    <xsd:import namespace="http://schemas.microsoft.com/sharepoint/v3"/>
    <xsd:import namespace="2f547e1b-5db2-4d08-844e-5dc74929232d"/>
    <xsd:import namespace="b0635048-2a7a-41fb-abce-ab857da158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Final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Credit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47e1b-5db2-4d08-844e-5dc749292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Final" ma:index="14" nillable="true" ma:displayName="Final" ma:default="0" ma:format="Dropdown" ma:internalName="Final">
      <xsd:simpleType>
        <xsd:restriction base="dms:Boolea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f0dc3c8-c66c-449c-a68c-1b01ad5e5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redit" ma:index="25" nillable="true" ma:displayName="Credit" ma:format="Dropdown" ma:internalName="Credit">
      <xsd:simpleType>
        <xsd:restriction base="dms:Text">
          <xsd:maxLength value="255"/>
        </xsd:restriction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35048-2a7a-41fb-abce-ab857da158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100269-dcde-4c49-97a8-e6dffe62d737}" ma:internalName="TaxCatchAll" ma:showField="CatchAllData" ma:web="b0635048-2a7a-41fb-abce-ab857da158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Credit xmlns="2f547e1b-5db2-4d08-844e-5dc74929232d" xsi:nil="true"/>
    <lcf76f155ced4ddcb4097134ff3c332f xmlns="2f547e1b-5db2-4d08-844e-5dc74929232d">
      <Terms xmlns="http://schemas.microsoft.com/office/infopath/2007/PartnerControls"/>
    </lcf76f155ced4ddcb4097134ff3c332f>
    <_ip_UnifiedCompliancePolicyProperties xmlns="http://schemas.microsoft.com/sharepoint/v3" xsi:nil="true"/>
    <Final xmlns="2f547e1b-5db2-4d08-844e-5dc74929232d">false</Final>
    <TaxCatchAll xmlns="b0635048-2a7a-41fb-abce-ab857da15884" xsi:nil="true"/>
  </documentManagement>
</p:properties>
</file>

<file path=customXml/itemProps1.xml><?xml version="1.0" encoding="utf-8"?>
<ds:datastoreItem xmlns:ds="http://schemas.openxmlformats.org/officeDocument/2006/customXml" ds:itemID="{46F75067-56E7-4CF0-80E5-051D61CCC58E}"/>
</file>

<file path=customXml/itemProps2.xml><?xml version="1.0" encoding="utf-8"?>
<ds:datastoreItem xmlns:ds="http://schemas.openxmlformats.org/officeDocument/2006/customXml" ds:itemID="{26213B9E-C9A4-4C5E-B722-55301305176C}"/>
</file>

<file path=customXml/itemProps3.xml><?xml version="1.0" encoding="utf-8"?>
<ds:datastoreItem xmlns:ds="http://schemas.openxmlformats.org/officeDocument/2006/customXml" ds:itemID="{97148DDD-465A-4E58-81A2-CB9D6A67F9D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Wright</dc:creator>
  <cp:lastModifiedBy>SARAH LANGFORD</cp:lastModifiedBy>
  <cp:revision>31</cp:revision>
  <dcterms:created xsi:type="dcterms:W3CDTF">2014-11-04T10:32:58Z</dcterms:created>
  <dcterms:modified xsi:type="dcterms:W3CDTF">2025-03-03T14:53:04Z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0x0101000FC43006FE5EC34BB67A2A27238FEAB3</vt:lpwstr>
  </property>
</Properties>
</file>